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74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9" r:id="rId18"/>
    <p:sldId id="288" r:id="rId19"/>
    <p:sldId id="290" r:id="rId20"/>
    <p:sldId id="291" r:id="rId21"/>
    <p:sldId id="292" r:id="rId22"/>
    <p:sldId id="293" r:id="rId23"/>
    <p:sldId id="294" r:id="rId24"/>
    <p:sldId id="29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D4A35"/>
    <a:srgbClr val="EFC495"/>
    <a:srgbClr val="8C5F44"/>
    <a:srgbClr val="FFE0C1"/>
    <a:srgbClr val="FFCC99"/>
    <a:srgbClr val="FFFF99"/>
    <a:srgbClr val="96613A"/>
    <a:srgbClr val="FF9933"/>
    <a:srgbClr val="9F8A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655" autoAdjust="0"/>
  </p:normalViewPr>
  <p:slideViewPr>
    <p:cSldViewPr>
      <p:cViewPr>
        <p:scale>
          <a:sx n="80" d="100"/>
          <a:sy n="80" d="100"/>
        </p:scale>
        <p:origin x="-166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00BFF-92D1-4DB1-B119-CDAF124A1F92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A1B0F-9066-4692-968B-A3592231E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2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Рабоч папка\в 08 2014\мб\ист\landofart.ru-36ee77e1d3d0-560x82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2" t="1944" r="2191"/>
          <a:stretch/>
        </p:blipFill>
        <p:spPr bwMode="auto">
          <a:xfrm rot="16200000">
            <a:off x="1143004" y="-1143001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344816" cy="316835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sz="6000" b="1" cap="none" spc="0">
                <a:ln w="50800"/>
                <a:solidFill>
                  <a:srgbClr val="6D4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7056784" cy="1368152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none" spc="0">
                <a:ln>
                  <a:noFill/>
                </a:ln>
                <a:solidFill>
                  <a:srgbClr val="966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613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Рабоч папка\в 08 2014\мб\ист\landofart.ru-36ee77e1d3d0-560x829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2" t="1944" r="2191"/>
          <a:stretch/>
        </p:blipFill>
        <p:spPr bwMode="auto">
          <a:xfrm rot="16200000">
            <a:off x="1143004" y="-1143001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712879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18864" y="6396335"/>
            <a:ext cx="392392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kern="1200" cap="none" spc="0" dirty="0" smtClean="0">
                <a:ln w="50800"/>
                <a:solidFill>
                  <a:srgbClr val="6D4A35"/>
                </a:solidFill>
                <a:effectLst/>
                <a:latin typeface="Mistral" pitchFamily="66" charset="0"/>
                <a:ea typeface="+mn-ea"/>
                <a:cs typeface="+mn-cs"/>
              </a:rPr>
              <a:t>М.Н.Бурмистрова – Е.В.Акчурина</a:t>
            </a:r>
            <a:endParaRPr lang="ru-RU" sz="2400" b="1" kern="1200" cap="none" spc="0" dirty="0">
              <a:ln w="50800"/>
              <a:solidFill>
                <a:srgbClr val="6D4A35"/>
              </a:solidFill>
              <a:effectLst/>
              <a:latin typeface="Mistral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50800"/>
          <a:solidFill>
            <a:srgbClr val="96613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q"/>
        <a:defRPr sz="32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4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344816" cy="2808312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endParaRPr lang="ru-RU" sz="14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857232"/>
            <a:ext cx="7572428" cy="2928958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XXII</a:t>
            </a:r>
            <a:r>
              <a:rPr lang="en-US" sz="9600" dirty="0" smtClean="0">
                <a:solidFill>
                  <a:srgbClr val="FF0000"/>
                </a:solidFill>
              </a:rPr>
              <a:t>I</a:t>
            </a:r>
            <a:r>
              <a:rPr lang="ru-RU" sz="9600" dirty="0" smtClean="0">
                <a:solidFill>
                  <a:srgbClr val="FF0000"/>
                </a:solidFill>
              </a:rPr>
              <a:t> </a:t>
            </a:r>
            <a:r>
              <a:rPr lang="ru-RU" sz="9600" dirty="0" smtClean="0">
                <a:solidFill>
                  <a:srgbClr val="FF0000"/>
                </a:solidFill>
              </a:rPr>
              <a:t>ГОРОДСКАЯ </a:t>
            </a:r>
            <a:r>
              <a:rPr lang="ru-RU" sz="9600" dirty="0" smtClean="0">
                <a:solidFill>
                  <a:srgbClr val="FF0000"/>
                </a:solidFill>
              </a:rPr>
              <a:t>НАУЧНО-ПРАКТИЧЕСКАЯ </a:t>
            </a:r>
            <a:r>
              <a:rPr lang="ru-RU" sz="9600" dirty="0" smtClean="0">
                <a:solidFill>
                  <a:srgbClr val="FF0000"/>
                </a:solidFill>
              </a:rPr>
              <a:t>КОНФЕРЕНЦИЯ</a:t>
            </a:r>
          </a:p>
          <a:p>
            <a:r>
              <a:rPr lang="ru-RU" sz="9600" dirty="0" smtClean="0">
                <a:solidFill>
                  <a:srgbClr val="FF0000"/>
                </a:solidFill>
              </a:rPr>
              <a:t>МОЛОДЫХ ИССЛЕДОВАТЕЛЕЙ</a:t>
            </a:r>
          </a:p>
          <a:p>
            <a:r>
              <a:rPr lang="ru-RU" sz="9600" dirty="0" smtClean="0">
                <a:solidFill>
                  <a:srgbClr val="FF0000"/>
                </a:solidFill>
              </a:rPr>
              <a:t>  «ШАГ В </a:t>
            </a:r>
            <a:r>
              <a:rPr lang="ru-RU" sz="9600" dirty="0" smtClean="0">
                <a:solidFill>
                  <a:srgbClr val="FF0000"/>
                </a:solidFill>
              </a:rPr>
              <a:t>БУДУЩЕЕ»</a:t>
            </a:r>
          </a:p>
          <a:p>
            <a:r>
              <a:rPr lang="ru-RU" sz="4800" i="1" dirty="0" smtClean="0">
                <a:solidFill>
                  <a:srgbClr val="FF0000"/>
                </a:solidFill>
              </a:rPr>
              <a:t> </a:t>
            </a:r>
            <a:r>
              <a:rPr lang="ru-RU" sz="8000" i="1" dirty="0" smtClean="0">
                <a:solidFill>
                  <a:srgbClr val="FF0000"/>
                </a:solidFill>
                <a:latin typeface="+mn-lt"/>
              </a:rPr>
              <a:t>Направление : социально-гуманитарные науки.</a:t>
            </a:r>
          </a:p>
          <a:p>
            <a:r>
              <a:rPr lang="ru-RU" sz="8000" i="1" dirty="0" smtClean="0">
                <a:solidFill>
                  <a:srgbClr val="FF0000"/>
                </a:solidFill>
                <a:latin typeface="+mn-lt"/>
              </a:rPr>
              <a:t>    Секция: история </a:t>
            </a:r>
            <a:endParaRPr lang="ru-RU" sz="11200" i="1" dirty="0" smtClean="0">
              <a:solidFill>
                <a:srgbClr val="FF0000"/>
              </a:solidFill>
              <a:latin typeface="+mn-lt"/>
            </a:endParaRPr>
          </a:p>
          <a:p>
            <a:r>
              <a:rPr lang="ru-RU" sz="11200" dirty="0" smtClean="0">
                <a:solidFill>
                  <a:srgbClr val="FF0000"/>
                </a:solidFill>
                <a:latin typeface="+mn-lt"/>
              </a:rPr>
              <a:t>Исследовательская </a:t>
            </a:r>
            <a:r>
              <a:rPr lang="ru-RU" sz="11200" dirty="0" smtClean="0">
                <a:solidFill>
                  <a:srgbClr val="FF0000"/>
                </a:solidFill>
                <a:latin typeface="+mn-lt"/>
              </a:rPr>
              <a:t>работа на </a:t>
            </a:r>
            <a:r>
              <a:rPr lang="ru-RU" sz="11200" dirty="0" smtClean="0">
                <a:solidFill>
                  <a:srgbClr val="FF0000"/>
                </a:solidFill>
                <a:latin typeface="+mn-lt"/>
              </a:rPr>
              <a:t>тему</a:t>
            </a:r>
            <a:r>
              <a:rPr lang="ru-RU" sz="11200" dirty="0" smtClean="0">
                <a:solidFill>
                  <a:srgbClr val="FF0000"/>
                </a:solidFill>
                <a:latin typeface="+mn-lt"/>
              </a:rPr>
              <a:t>: «Древние бани города Дербента».</a:t>
            </a:r>
            <a:endParaRPr lang="ru-RU" sz="11200" dirty="0" smtClean="0">
              <a:solidFill>
                <a:srgbClr val="FF0000"/>
              </a:solidFill>
              <a:latin typeface="+mn-lt"/>
            </a:endParaRPr>
          </a:p>
          <a:p>
            <a:r>
              <a:rPr lang="ru-RU" sz="8000" dirty="0" smtClean="0">
                <a:solidFill>
                  <a:schemeClr val="tx1"/>
                </a:solidFill>
              </a:rPr>
              <a:t>                   </a:t>
            </a:r>
          </a:p>
          <a:p>
            <a:pPr algn="r"/>
            <a:r>
              <a:rPr lang="ru-RU" sz="8000" dirty="0" smtClean="0">
                <a:solidFill>
                  <a:srgbClr val="000066"/>
                </a:solidFill>
                <a:latin typeface="+mn-lt"/>
              </a:rPr>
              <a:t>                                                            </a:t>
            </a:r>
            <a:r>
              <a:rPr lang="ru-RU" sz="8000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8000" u="sng" dirty="0" smtClean="0">
                <a:solidFill>
                  <a:srgbClr val="000066"/>
                </a:solidFill>
                <a:latin typeface="+mn-lt"/>
              </a:rPr>
              <a:t>Автор</a:t>
            </a:r>
            <a:r>
              <a:rPr lang="ru-RU" sz="8000" dirty="0" smtClean="0">
                <a:solidFill>
                  <a:srgbClr val="000066"/>
                </a:solidFill>
                <a:latin typeface="+mn-lt"/>
              </a:rPr>
              <a:t>: </a:t>
            </a:r>
          </a:p>
          <a:p>
            <a:pPr algn="r"/>
            <a:r>
              <a:rPr lang="ru-RU" sz="8000" dirty="0" err="1" smtClean="0">
                <a:solidFill>
                  <a:srgbClr val="000066"/>
                </a:solidFill>
                <a:latin typeface="+mn-lt"/>
              </a:rPr>
              <a:t>Манафова</a:t>
            </a:r>
            <a:r>
              <a:rPr lang="ru-RU" sz="8000" dirty="0" smtClean="0">
                <a:solidFill>
                  <a:srgbClr val="000066"/>
                </a:solidFill>
                <a:latin typeface="+mn-lt"/>
              </a:rPr>
              <a:t> Фатима </a:t>
            </a:r>
            <a:r>
              <a:rPr lang="ru-RU" sz="8000" dirty="0" err="1" smtClean="0">
                <a:solidFill>
                  <a:srgbClr val="000066"/>
                </a:solidFill>
                <a:latin typeface="+mn-lt"/>
              </a:rPr>
              <a:t>Рамазановна</a:t>
            </a:r>
            <a:endParaRPr lang="ru-RU" sz="8000" dirty="0" smtClean="0">
              <a:solidFill>
                <a:srgbClr val="000066"/>
              </a:solidFill>
              <a:latin typeface="+mn-lt"/>
            </a:endParaRPr>
          </a:p>
          <a:p>
            <a:pPr algn="r"/>
            <a:r>
              <a:rPr lang="ru-RU" sz="8000" dirty="0" smtClean="0">
                <a:solidFill>
                  <a:srgbClr val="000066"/>
                </a:solidFill>
                <a:latin typeface="+mn-lt"/>
              </a:rPr>
              <a:t>У</a:t>
            </a:r>
            <a:r>
              <a:rPr lang="ru-RU" sz="8000" dirty="0" smtClean="0">
                <a:solidFill>
                  <a:srgbClr val="000066"/>
                </a:solidFill>
                <a:latin typeface="+mn-lt"/>
              </a:rPr>
              <a:t>ченица 8</a:t>
            </a:r>
            <a:r>
              <a:rPr lang="ru-RU" sz="8000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8000" dirty="0" smtClean="0">
                <a:solidFill>
                  <a:srgbClr val="000066"/>
                </a:solidFill>
                <a:latin typeface="+mn-lt"/>
              </a:rPr>
              <a:t>класса «А» </a:t>
            </a:r>
            <a:endParaRPr lang="ru-RU" sz="8000" dirty="0" smtClean="0">
              <a:solidFill>
                <a:srgbClr val="000066"/>
              </a:solidFill>
              <a:latin typeface="+mn-lt"/>
            </a:endParaRPr>
          </a:p>
          <a:p>
            <a:pPr algn="r"/>
            <a:r>
              <a:rPr lang="ru-RU" sz="8000" dirty="0" smtClean="0">
                <a:solidFill>
                  <a:srgbClr val="000066"/>
                </a:solidFill>
                <a:latin typeface="+mn-lt"/>
              </a:rPr>
              <a:t>           </a:t>
            </a:r>
            <a:r>
              <a:rPr lang="ru-RU" sz="8000" dirty="0" smtClean="0">
                <a:solidFill>
                  <a:srgbClr val="000066"/>
                </a:solidFill>
                <a:latin typeface="+mn-lt"/>
              </a:rPr>
              <a:t>МБОУ </a:t>
            </a:r>
            <a:r>
              <a:rPr lang="ru-RU" sz="8000" dirty="0" smtClean="0">
                <a:solidFill>
                  <a:srgbClr val="000066"/>
                </a:solidFill>
                <a:latin typeface="+mn-lt"/>
              </a:rPr>
              <a:t>«</a:t>
            </a:r>
            <a:r>
              <a:rPr lang="ru-RU" sz="8000" dirty="0" smtClean="0">
                <a:solidFill>
                  <a:srgbClr val="000066"/>
                </a:solidFill>
                <a:latin typeface="+mn-lt"/>
              </a:rPr>
              <a:t>СОШ №16», </a:t>
            </a:r>
            <a:r>
              <a:rPr lang="ru-RU" sz="8000" dirty="0" smtClean="0">
                <a:solidFill>
                  <a:srgbClr val="000066"/>
                </a:solidFill>
                <a:latin typeface="+mn-lt"/>
              </a:rPr>
              <a:t>г. Дербент</a:t>
            </a:r>
            <a:endParaRPr lang="ru-RU" sz="8000" dirty="0" smtClean="0">
              <a:solidFill>
                <a:srgbClr val="000066"/>
              </a:solidFill>
              <a:latin typeface="+mn-lt"/>
            </a:endParaRPr>
          </a:p>
          <a:p>
            <a:pPr algn="r"/>
            <a:r>
              <a:rPr lang="ru-RU" sz="8000" dirty="0" smtClean="0">
                <a:solidFill>
                  <a:srgbClr val="FF0000"/>
                </a:solidFill>
                <a:latin typeface="+mn-lt"/>
              </a:rPr>
              <a:t>                                                          </a:t>
            </a:r>
            <a:r>
              <a:rPr lang="ru-RU" sz="8000" u="sng" dirty="0" smtClean="0">
                <a:solidFill>
                  <a:srgbClr val="FF0000"/>
                </a:solidFill>
                <a:latin typeface="+mn-lt"/>
              </a:rPr>
              <a:t>Руководитель: </a:t>
            </a:r>
            <a:endParaRPr lang="ru-RU" sz="8000" u="sng" dirty="0" smtClean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ru-RU" sz="8000" u="sng" dirty="0" smtClean="0">
                <a:solidFill>
                  <a:srgbClr val="FF0000"/>
                </a:solidFill>
                <a:latin typeface="+mn-lt"/>
              </a:rPr>
              <a:t>Султанова </a:t>
            </a:r>
            <a:r>
              <a:rPr lang="ru-RU" sz="8000" u="sng" dirty="0" err="1" smtClean="0">
                <a:solidFill>
                  <a:srgbClr val="FF0000"/>
                </a:solidFill>
                <a:latin typeface="+mn-lt"/>
              </a:rPr>
              <a:t>Рагиба</a:t>
            </a:r>
            <a:r>
              <a:rPr lang="ru-RU" sz="8000" u="sng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8000" u="sng" dirty="0" err="1" smtClean="0">
                <a:solidFill>
                  <a:srgbClr val="FF0000"/>
                </a:solidFill>
                <a:latin typeface="+mn-lt"/>
              </a:rPr>
              <a:t>Гуламирзоевна</a:t>
            </a:r>
            <a:endParaRPr lang="ru-RU" sz="8000" u="sng" dirty="0" smtClean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ru-RU" sz="8000" u="sng" dirty="0" smtClean="0">
                <a:solidFill>
                  <a:srgbClr val="FF0000"/>
                </a:solidFill>
                <a:latin typeface="+mn-lt"/>
              </a:rPr>
              <a:t>Учитель истории</a:t>
            </a:r>
            <a:r>
              <a:rPr lang="ru-RU" sz="8000" dirty="0" smtClean="0">
                <a:solidFill>
                  <a:srgbClr val="FF0000"/>
                </a:solidFill>
                <a:latin typeface="+mn-lt"/>
              </a:rPr>
              <a:t>                                                                          </a:t>
            </a:r>
            <a:endParaRPr lang="ru-RU" sz="8000" dirty="0" smtClean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ru-RU" sz="8000" dirty="0" smtClean="0">
                <a:solidFill>
                  <a:srgbClr val="FF0000"/>
                </a:solidFill>
                <a:latin typeface="+mn-lt"/>
              </a:rPr>
              <a:t>МБОУ</a:t>
            </a:r>
            <a:r>
              <a:rPr lang="ru-RU" sz="8000" dirty="0" smtClean="0">
                <a:solidFill>
                  <a:srgbClr val="FF0000"/>
                </a:solidFill>
                <a:latin typeface="+mn-lt"/>
              </a:rPr>
              <a:t>« </a:t>
            </a:r>
            <a:r>
              <a:rPr lang="ru-RU" sz="8000" dirty="0" smtClean="0">
                <a:solidFill>
                  <a:srgbClr val="FF0000"/>
                </a:solidFill>
                <a:latin typeface="+mn-lt"/>
              </a:rPr>
              <a:t>СОШ №16»</a:t>
            </a:r>
            <a:r>
              <a:rPr lang="ru-RU" sz="8000" dirty="0" smtClean="0">
                <a:solidFill>
                  <a:srgbClr val="FF0000"/>
                </a:solidFill>
                <a:latin typeface="+mn-lt"/>
              </a:rPr>
              <a:t>, г. Дербент</a:t>
            </a:r>
            <a:endParaRPr lang="ru-RU" sz="800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Содержимое 4" descr="IMG_1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16754" y="3893348"/>
            <a:ext cx="2952772" cy="221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5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995341" y="193356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15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24365" y="2004999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5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81027" y="2076437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15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138613" y="2076437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5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52465" y="229075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15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24365" y="229075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5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52465" y="229075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15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24365" y="229075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5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52465" y="229075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15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24365" y="229075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5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52465" y="229075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15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24365" y="229075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5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52465" y="229075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15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24365" y="229075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54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21455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154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428868"/>
            <a:ext cx="4038600" cy="2690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5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52465" y="229075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15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4365" y="229075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840760" cy="9503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Физиологические функции бань.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книг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9058" y="1785938"/>
            <a:ext cx="2891437" cy="451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49831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857364"/>
            <a:ext cx="3236117" cy="4185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7745514" cy="458799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Цель: 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000066"/>
                </a:solidFill>
              </a:rPr>
              <a:t>изучение </a:t>
            </a:r>
            <a:r>
              <a:rPr lang="ru-RU" sz="2800" dirty="0" smtClean="0">
                <a:solidFill>
                  <a:srgbClr val="000066"/>
                </a:solidFill>
              </a:rPr>
              <a:t>особенностей устройства бани и воздействия банных процедур на организм человека</a:t>
            </a:r>
            <a:r>
              <a:rPr lang="ru-RU" sz="2800" dirty="0" smtClean="0">
                <a:solidFill>
                  <a:srgbClr val="000066"/>
                </a:solidFill>
              </a:rPr>
              <a:t>. </a:t>
            </a:r>
            <a:endParaRPr lang="ru-RU" sz="2800" dirty="0" smtClean="0">
              <a:solidFill>
                <a:srgbClr val="000066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Задачи: 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000066"/>
                </a:solidFill>
              </a:rPr>
              <a:t>узнать </a:t>
            </a:r>
            <a:r>
              <a:rPr lang="ru-RU" sz="2800" dirty="0" smtClean="0">
                <a:solidFill>
                  <a:srgbClr val="000066"/>
                </a:solidFill>
              </a:rPr>
              <a:t>историю появления бани; сформировать представления: о влиянии бани на физиологические процессы организма человека; о банных принадлежностях, их видах и правилах использования.</a:t>
            </a:r>
          </a:p>
          <a:p>
            <a:pPr algn="l"/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840760" cy="9503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Экспонаты музея.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кни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2406" y="2283934"/>
            <a:ext cx="4381533" cy="328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4983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091727" y="2337637"/>
            <a:ext cx="4413684" cy="331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840760" cy="9503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Экспонаты музея.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кни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2406" y="2283934"/>
            <a:ext cx="4381532" cy="328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4983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091728" y="2337637"/>
            <a:ext cx="4413682" cy="331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840760" cy="9503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Экспонаты музея.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кни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95218" y="2190742"/>
            <a:ext cx="4381532" cy="328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4983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91728" y="2337637"/>
            <a:ext cx="4413682" cy="331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840760" cy="9503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Экспонаты музея.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кни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09532" y="2262180"/>
            <a:ext cx="4381532" cy="328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4983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020290" y="2194760"/>
            <a:ext cx="4413681" cy="331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Древние </a:t>
            </a:r>
            <a:r>
              <a:rPr lang="ru-RU" b="1" dirty="0" smtClean="0">
                <a:solidFill>
                  <a:srgbClr val="000066"/>
                </a:solidFill>
              </a:rPr>
              <a:t>бани города Дербента – это достопримечательность нашего города. Они ценнейшее историческое свидетельство многих сторон жизни наших предков. Такие памятники культуры нуждаются в постоянном внимании и заботе общественности и государства. Наш город начинается с этих древних памятников. Берегите их!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344816" cy="432048"/>
          </a:xfrm>
        </p:spPr>
        <p:txBody>
          <a:bodyPr>
            <a:noAutofit/>
          </a:bodyPr>
          <a:lstStyle/>
          <a:p>
            <a:r>
              <a:rPr lang="ru-RU" sz="2800" i="1" u="sng" dirty="0" smtClean="0">
                <a:solidFill>
                  <a:srgbClr val="FF0000"/>
                </a:solidFill>
              </a:rPr>
              <a:t>МЕТОДЫ </a:t>
            </a:r>
            <a:r>
              <a:rPr lang="ru-RU" sz="2800" i="1" u="sng" dirty="0" smtClean="0">
                <a:solidFill>
                  <a:srgbClr val="FF0000"/>
                </a:solidFill>
              </a:rPr>
              <a:t>ИССЛЕДОВАНИЯ:</a:t>
            </a:r>
            <a:endParaRPr lang="ru-RU" sz="2800" i="1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7056784" cy="351357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6000" dirty="0" smtClean="0">
                <a:solidFill>
                  <a:srgbClr val="000066"/>
                </a:solidFill>
              </a:rPr>
              <a:t>Метод опроса-беседы, </a:t>
            </a:r>
            <a:r>
              <a:rPr lang="ru-RU" sz="6000" dirty="0" smtClean="0">
                <a:solidFill>
                  <a:srgbClr val="000066"/>
                </a:solidFill>
              </a:rPr>
              <a:t>изучение </a:t>
            </a:r>
            <a:r>
              <a:rPr lang="ru-RU" sz="6000" dirty="0" smtClean="0">
                <a:solidFill>
                  <a:srgbClr val="000066"/>
                </a:solidFill>
              </a:rPr>
              <a:t>документов и научной литературы, поиск информации, наблюдения, самостоятельная работа, критическое оценивание достоверности полученной информации, выдвижение гипотезы.</a:t>
            </a:r>
            <a:r>
              <a:rPr lang="ru-RU" sz="6000" dirty="0" smtClean="0">
                <a:solidFill>
                  <a:srgbClr val="000066"/>
                </a:solidFill>
              </a:rPr>
              <a:t> </a:t>
            </a:r>
            <a:endParaRPr lang="ru-RU" sz="6000" dirty="0" smtClean="0">
              <a:solidFill>
                <a:srgbClr val="000066"/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Введение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a764da6be5c092e7526073242c46c4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755" y="1412875"/>
            <a:ext cx="6317052" cy="446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репост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428628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Джума-мечеть_в_Дербенте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57364"/>
            <a:ext cx="4210080" cy="2810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92696"/>
            <a:ext cx="7643866" cy="10217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Основная часть.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Древние </a:t>
            </a:r>
            <a:r>
              <a:rPr lang="ru-RU" dirty="0" smtClean="0">
                <a:solidFill>
                  <a:srgbClr val="FF0000"/>
                </a:solidFill>
              </a:rPr>
              <a:t>Дербентские бани.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15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63" y="2600524"/>
            <a:ext cx="3995737" cy="2996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15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714875" y="2609453"/>
            <a:ext cx="3971925" cy="2978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5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7987" y="2004221"/>
            <a:ext cx="4432297" cy="3324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15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87059" y="2087565"/>
            <a:ext cx="4337047" cy="3252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5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38151" y="193356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15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95803" y="193356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5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81027" y="2076437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15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52927" y="2076437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211</Words>
  <Application>Microsoft Office PowerPoint</Application>
  <PresentationFormat>Экран (4:3)</PresentationFormat>
  <Paragraphs>31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          </vt:lpstr>
      <vt:lpstr>Слайд 2</vt:lpstr>
      <vt:lpstr>МЕТОДЫ ИССЛЕДОВАНИЯ:</vt:lpstr>
      <vt:lpstr>Введение</vt:lpstr>
      <vt:lpstr>Слайд 5</vt:lpstr>
      <vt:lpstr>Основная часть. Древние Дербентские бани.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Физиологические функции бань.</vt:lpstr>
      <vt:lpstr>Экспонаты музея.</vt:lpstr>
      <vt:lpstr>Экспонаты музея.</vt:lpstr>
      <vt:lpstr>Экспонаты музея.</vt:lpstr>
      <vt:lpstr>Экспонаты музея.</vt:lpstr>
      <vt:lpstr>Вывод.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RePack by Diakov</cp:lastModifiedBy>
  <cp:revision>56</cp:revision>
  <dcterms:created xsi:type="dcterms:W3CDTF">2014-08-14T12:42:04Z</dcterms:created>
  <dcterms:modified xsi:type="dcterms:W3CDTF">2017-11-03T16:05:22Z</dcterms:modified>
</cp:coreProperties>
</file>