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4" r:id="rId16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D00"/>
    <a:srgbClr val="FF9E1D"/>
    <a:srgbClr val="2597FF"/>
    <a:srgbClr val="D68B1C"/>
    <a:srgbClr val="609600"/>
    <a:srgbClr val="6CA800"/>
    <a:srgbClr val="253600"/>
    <a:srgbClr val="552579"/>
    <a:srgbClr val="D09622"/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3581705"/>
            <a:ext cx="8246070" cy="1527050"/>
          </a:xfrm>
          <a:effectLst>
            <a:outerShdw blurRad="50800" dist="38100" dir="2700000" algn="ctr" rotWithShape="0">
              <a:schemeClr val="tx1">
                <a:alpha val="68000"/>
              </a:scheme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5108755"/>
            <a:ext cx="8246070" cy="106893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1" y="374900"/>
            <a:ext cx="6719018" cy="86883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2" y="1138425"/>
            <a:ext cx="6719018" cy="503926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57749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207360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57749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207360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3887115"/>
            <a:ext cx="8246070" cy="13743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                                                           The project: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                                       “ </a:t>
            </a:r>
            <a:r>
              <a:rPr lang="en-US" b="1" dirty="0" smtClean="0"/>
              <a:t>Welcome to our school website”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4" y="5261460"/>
            <a:ext cx="8246071" cy="137434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 </a:t>
            </a:r>
            <a:endParaRPr lang="ru-RU" dirty="0" smtClean="0"/>
          </a:p>
          <a:p>
            <a:r>
              <a:rPr lang="en-US" dirty="0" smtClean="0"/>
              <a:t>                                                                                                    Fatima </a:t>
            </a:r>
            <a:r>
              <a:rPr lang="en-US" dirty="0" err="1" smtClean="0"/>
              <a:t>Manafova</a:t>
            </a:r>
            <a:endParaRPr lang="ru-RU" dirty="0" smtClean="0"/>
          </a:p>
          <a:p>
            <a:r>
              <a:rPr lang="en-US" dirty="0" smtClean="0"/>
              <a:t>                                                                                                       (</a:t>
            </a:r>
            <a:r>
              <a:rPr lang="ru-RU" dirty="0" smtClean="0"/>
              <a:t>5</a:t>
            </a:r>
            <a:r>
              <a:rPr lang="en-US" baseline="30000" dirty="0" err="1" smtClean="0"/>
              <a:t>th</a:t>
            </a:r>
            <a:r>
              <a:rPr lang="en-US" dirty="0" smtClean="0"/>
              <a:t> form) </a:t>
            </a:r>
          </a:p>
          <a:p>
            <a:r>
              <a:rPr lang="en-US" dirty="0" smtClean="0"/>
              <a:t>School № 16</a:t>
            </a:r>
            <a:endParaRPr lang="ru-RU" dirty="0" smtClean="0"/>
          </a:p>
          <a:p>
            <a:endParaRPr lang="en-US" dirty="0"/>
          </a:p>
        </p:txBody>
      </p:sp>
      <p:pic>
        <p:nvPicPr>
          <p:cNvPr id="1026" name="Picture 2" descr="D:\кул сайт\224ef5f3fc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57166"/>
            <a:ext cx="4000528" cy="1699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58204" cy="846157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en-US" sz="5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School life in photos.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IMG_407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357562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406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214422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5" descr="IMG_40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4286256"/>
            <a:ext cx="2967030" cy="2225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D:\кул сайт\82190020_4746544_schoo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1500174"/>
            <a:ext cx="2793984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49969" cy="874982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en-US" sz="4900" dirty="0" smtClean="0"/>
              <a:t>School life in photos.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r>
              <a:rPr lang="en-US" sz="9600" dirty="0" smtClean="0"/>
              <a:t>These are the photos of our last school bell.</a:t>
            </a:r>
            <a:endParaRPr lang="ru-RU" sz="9600" dirty="0" smtClean="0"/>
          </a:p>
          <a:p>
            <a:endParaRPr lang="ru-RU" dirty="0"/>
          </a:p>
        </p:txBody>
      </p:sp>
      <p:pic>
        <p:nvPicPr>
          <p:cNvPr id="7" name="Содержимое 6" descr="_MG_703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6" y="2143116"/>
            <a:ext cx="4040187" cy="2693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_MG_704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357298"/>
            <a:ext cx="4041775" cy="2694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xxx\Desktop\_MG_69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071942"/>
            <a:ext cx="4000528" cy="2524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кул сайт\85908465_large_proshhajnsh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357694"/>
            <a:ext cx="3571875" cy="226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3" y="642918"/>
            <a:ext cx="8178531" cy="8749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sz="4900" dirty="0" smtClean="0"/>
              <a:t>English classes.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en-US" sz="11200" dirty="0" smtClean="0"/>
              <a:t>Our English lessons and parties.</a:t>
            </a:r>
            <a:endParaRPr lang="ru-RU" sz="11200" dirty="0" smtClean="0"/>
          </a:p>
          <a:p>
            <a:endParaRPr lang="ru-RU" dirty="0"/>
          </a:p>
        </p:txBody>
      </p:sp>
      <p:pic>
        <p:nvPicPr>
          <p:cNvPr id="7" name="Содержимое 6" descr="IMG_224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34" y="2143116"/>
            <a:ext cx="4040187" cy="3030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C:\Users\xxx\Desktop\IMG_2444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143248"/>
            <a:ext cx="4041775" cy="3032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D:\кул сайт\Skola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714356"/>
            <a:ext cx="2518401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3" y="642918"/>
            <a:ext cx="8178531" cy="8749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sz="4900" dirty="0" smtClean="0"/>
              <a:t>English classes.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en-US" sz="11200" dirty="0" smtClean="0"/>
              <a:t>Our English lessons and parties.</a:t>
            </a:r>
            <a:endParaRPr lang="ru-RU" sz="11200" dirty="0" smtClean="0"/>
          </a:p>
          <a:p>
            <a:endParaRPr lang="ru-RU" dirty="0"/>
          </a:p>
        </p:txBody>
      </p:sp>
      <p:pic>
        <p:nvPicPr>
          <p:cNvPr id="7" name="Содержимое 6" descr="IMG_224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6" y="1928802"/>
            <a:ext cx="4040186" cy="3030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C:\Users\xxx\Desktop\IMG_2444.JPG"/>
          <p:cNvPicPr>
            <a:picLocks noGrp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14876" y="785794"/>
            <a:ext cx="407196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xxx\Desktop\IMG_22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429000"/>
            <a:ext cx="3952935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D:\кул сайт\cropped-clipart12-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4929198"/>
            <a:ext cx="2904890" cy="1746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400" cap="all" dirty="0" smtClean="0">
                <a:ln w="0"/>
                <a:solidFill>
                  <a:srgbClr val="EE7D00"/>
                </a:solidFill>
                <a:effectLst>
                  <a:reflection blurRad="12700" stA="50000" endPos="50000" dist="5000" dir="5400000" sy="-100000" rotWithShape="0"/>
                </a:effectLst>
              </a:rPr>
              <a:t>Contact us.</a:t>
            </a:r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author of this project: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Fatima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Manafova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(5th form)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Address:</a:t>
            </a:r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103, Lenin Street,</a:t>
            </a:r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Derbent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Daghestan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dirty="0"/>
          </a:p>
        </p:txBody>
      </p:sp>
      <p:pic>
        <p:nvPicPr>
          <p:cNvPr id="5" name="Рисунок 4" descr="C:\Users\xxx\Desktop\20150211_0900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571744"/>
            <a:ext cx="4643438" cy="3456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32166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571612"/>
            <a:ext cx="5892800" cy="421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Welcome to our school website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28794" y="1214422"/>
            <a:ext cx="6719018" cy="503926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Secondary School №16</a:t>
            </a: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Derbent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Daghestan</a:t>
            </a:r>
            <a:endParaRPr lang="ru-RU" dirty="0" smtClean="0">
              <a:solidFill>
                <a:srgbClr val="FFFF00"/>
              </a:solidFill>
            </a:endParaRPr>
          </a:p>
          <a:p>
            <a:pPr lvl="0"/>
            <a:r>
              <a:rPr lang="en-US" dirty="0" smtClean="0"/>
              <a:t>About us</a:t>
            </a:r>
            <a:endParaRPr lang="ru-RU" dirty="0" smtClean="0"/>
          </a:p>
          <a:p>
            <a:pPr lvl="0"/>
            <a:r>
              <a:rPr lang="en-US" dirty="0" smtClean="0"/>
              <a:t>School life</a:t>
            </a:r>
            <a:endParaRPr lang="ru-RU" dirty="0" smtClean="0"/>
          </a:p>
          <a:p>
            <a:pPr lvl="0"/>
            <a:r>
              <a:rPr lang="en-US" dirty="0" smtClean="0"/>
              <a:t>English classes</a:t>
            </a:r>
          </a:p>
          <a:p>
            <a:pPr lvl="0"/>
            <a:r>
              <a:rPr lang="en-US" dirty="0" smtClean="0"/>
              <a:t>Contact us.</a:t>
            </a:r>
            <a:endParaRPr lang="ru-RU" dirty="0" smtClean="0"/>
          </a:p>
          <a:p>
            <a:r>
              <a:rPr lang="en-US" dirty="0" smtClean="0"/>
              <a:t>    Hello! My name is Fatima. I am a fifth form pupil of School №16. I invite you to visit our new school website. The address of school website is – </a:t>
            </a:r>
            <a:r>
              <a:rPr lang="en-US" sz="3300" dirty="0" smtClean="0">
                <a:solidFill>
                  <a:srgbClr val="FFFF00"/>
                </a:solidFill>
              </a:rPr>
              <a:t>www. </a:t>
            </a:r>
            <a:r>
              <a:rPr lang="en-US" sz="3300" dirty="0" err="1" smtClean="0">
                <a:solidFill>
                  <a:srgbClr val="FFFF00"/>
                </a:solidFill>
              </a:rPr>
              <a:t>Derbent</a:t>
            </a:r>
            <a:r>
              <a:rPr lang="en-US" sz="3300" dirty="0" smtClean="0">
                <a:solidFill>
                  <a:srgbClr val="FFFF00"/>
                </a:solidFill>
              </a:rPr>
              <a:t> school № 16.ru. </a:t>
            </a:r>
            <a:r>
              <a:rPr lang="en-US" dirty="0" smtClean="0"/>
              <a:t>Here you can find information about our school, our teachers, pupils, our English classes, school holidays and events. You can see a lot of interesting photos.  I hope you will be glad to visit us.</a:t>
            </a:r>
            <a:endParaRPr lang="ru-RU" dirty="0" smtClean="0"/>
          </a:p>
        </p:txBody>
      </p:sp>
      <p:pic>
        <p:nvPicPr>
          <p:cNvPr id="7" name="Рисунок 6" descr="C:\Users\xxx\Desktop\20150211_085753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00694" y="1071546"/>
            <a:ext cx="3214710" cy="2357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3" y="642918"/>
            <a:ext cx="8178531" cy="8749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About us. 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28596" y="1357298"/>
            <a:ext cx="4000527" cy="3429024"/>
          </a:xfrm>
        </p:spPr>
        <p:txBody>
          <a:bodyPr>
            <a:normAutofit/>
          </a:bodyPr>
          <a:lstStyle/>
          <a:p>
            <a:r>
              <a:rPr lang="en-US" dirty="0" smtClean="0"/>
              <a:t>This is our school. It was built many years ago. It is old, but </a:t>
            </a:r>
            <a:r>
              <a:rPr lang="en-US" dirty="0" err="1" smtClean="0"/>
              <a:t>cosy</a:t>
            </a:r>
            <a:r>
              <a:rPr lang="en-US" dirty="0" smtClean="0"/>
              <a:t> and nice. Our school is two </a:t>
            </a:r>
            <a:r>
              <a:rPr lang="en-US" dirty="0" err="1" smtClean="0"/>
              <a:t>storeyed</a:t>
            </a:r>
            <a:r>
              <a:rPr lang="en-US" dirty="0" smtClean="0"/>
              <a:t> building. There are a lot of light classrooms here. We have a nice schoolyard with a lot of trees and a playground.</a:t>
            </a:r>
            <a:endParaRPr lang="ru-RU" dirty="0" smtClean="0"/>
          </a:p>
          <a:p>
            <a:endParaRPr lang="en-US" dirty="0"/>
          </a:p>
        </p:txBody>
      </p:sp>
      <p:pic>
        <p:nvPicPr>
          <p:cNvPr id="9" name="Содержимое 8" descr="20150211_08594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2910" y="4357694"/>
            <a:ext cx="3143271" cy="2196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Содержимое 10" descr="20150211_08593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00562" y="3571876"/>
            <a:ext cx="4041775" cy="303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xxx\Desktop\20150211_090031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00562" y="1000108"/>
            <a:ext cx="400052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About us.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285860"/>
            <a:ext cx="3917681" cy="931399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9600" dirty="0" smtClean="0"/>
              <a:t>Teachers.</a:t>
            </a:r>
            <a:endParaRPr lang="ru-RU" sz="9600" dirty="0" smtClean="0"/>
          </a:p>
          <a:p>
            <a:pPr>
              <a:buFont typeface="Arial" pitchFamily="34" charset="0"/>
              <a:buChar char="•"/>
            </a:pPr>
            <a:r>
              <a:rPr lang="en-US" sz="9600" dirty="0" smtClean="0"/>
              <a:t> Students.</a:t>
            </a:r>
            <a:endParaRPr lang="ru-RU" sz="9600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285860"/>
            <a:ext cx="4035127" cy="9313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</a:t>
            </a:r>
            <a:r>
              <a:rPr lang="en-US" dirty="0" smtClean="0"/>
              <a:t>ere </a:t>
            </a:r>
            <a:r>
              <a:rPr lang="en-US" dirty="0" smtClean="0"/>
              <a:t>you can see our head teacher, teachers, our pupils and their parents.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 descr="D:\последний звонок\Новая папка\_MG_7073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7521" y="2143116"/>
            <a:ext cx="327699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C:\Users\xxx\Desktop\20141127_115825.jpg"/>
          <p:cNvPicPr>
            <a:picLocks noGrp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57752" y="2000240"/>
            <a:ext cx="357190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xxx\Desktop\20141127_115825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179223" y="4429132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:\последний звонок\Новая папка\_MG_729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4810125"/>
            <a:ext cx="2786061" cy="183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321407" cy="1089296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>About us.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357298"/>
            <a:ext cx="4060557" cy="859961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9600" dirty="0" smtClean="0"/>
              <a:t> Teachers.</a:t>
            </a:r>
            <a:endParaRPr lang="ru-RU" sz="9600" dirty="0" smtClean="0"/>
          </a:p>
          <a:p>
            <a:pPr>
              <a:buFont typeface="Arial" pitchFamily="34" charset="0"/>
              <a:buChar char="•"/>
            </a:pPr>
            <a:r>
              <a:rPr lang="en-US" sz="9600" dirty="0" smtClean="0"/>
              <a:t> Students.</a:t>
            </a:r>
            <a:endParaRPr lang="ru-RU" sz="9600" dirty="0" smtClean="0"/>
          </a:p>
          <a:p>
            <a:endParaRPr lang="ru-RU" dirty="0"/>
          </a:p>
        </p:txBody>
      </p:sp>
      <p:pic>
        <p:nvPicPr>
          <p:cNvPr id="7" name="Содержимое 6" descr="20141127_11582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263" y="2209205"/>
            <a:ext cx="4040187" cy="3030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214422"/>
            <a:ext cx="4035127" cy="1002837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r>
              <a:rPr lang="en-US" sz="9600" dirty="0" smtClean="0"/>
              <a:t>These are the pupils of our class with our teacher during the holiday about autumn.</a:t>
            </a:r>
            <a:endParaRPr lang="ru-RU" sz="9600" dirty="0" smtClean="0"/>
          </a:p>
          <a:p>
            <a:endParaRPr lang="ru-RU" dirty="0"/>
          </a:p>
        </p:txBody>
      </p:sp>
      <p:pic>
        <p:nvPicPr>
          <p:cNvPr id="8" name="Содержимое 7" descr="20141127_11454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37088" y="2208609"/>
            <a:ext cx="4041774" cy="303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School  life.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785794"/>
            <a:ext cx="5186370" cy="5340369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>
                  <a:noFill/>
                </a:ln>
                <a:solidFill>
                  <a:srgbClr val="EE7D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 learn different subjects at school. My favorite subject is English. I enjoy reading stories and learning poems in English. </a:t>
            </a:r>
            <a:endParaRPr lang="ru-RU" b="1" dirty="0" smtClean="0">
              <a:ln w="11430">
                <a:noFill/>
              </a:ln>
              <a:solidFill>
                <a:srgbClr val="EE7D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>
                <a:ln w="11430"/>
                <a:solidFill>
                  <a:srgbClr val="FF9E1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Subjects.</a:t>
            </a:r>
            <a:endParaRPr lang="ru-RU" sz="2800" b="1" dirty="0" smtClean="0">
              <a:ln w="11430"/>
              <a:solidFill>
                <a:srgbClr val="FF9E1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ln w="11430"/>
                <a:solidFill>
                  <a:srgbClr val="FF9E1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Timetable.</a:t>
            </a:r>
            <a:endParaRPr lang="ru-RU" sz="2800" b="1" dirty="0" smtClean="0">
              <a:ln w="11430"/>
              <a:solidFill>
                <a:srgbClr val="FF9E1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ln w="11430"/>
                <a:solidFill>
                  <a:srgbClr val="FF9E1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School rules.</a:t>
            </a:r>
            <a:endParaRPr lang="ru-RU" sz="2800" b="1" dirty="0" smtClean="0">
              <a:ln w="11430"/>
              <a:solidFill>
                <a:srgbClr val="FF9E1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ln w="11430"/>
                <a:solidFill>
                  <a:srgbClr val="FF9E1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After school activities.</a:t>
            </a:r>
            <a:endParaRPr lang="ru-RU" sz="2800" b="1" dirty="0" smtClean="0">
              <a:ln w="11430"/>
              <a:solidFill>
                <a:srgbClr val="FF9E1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D:\кул сайт\our-staff-graphi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357562"/>
            <a:ext cx="3929090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3" y="571480"/>
            <a:ext cx="8178531" cy="10250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    </a:t>
            </a:r>
            <a:r>
              <a:rPr lang="en-US" sz="4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EE7D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School  life.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b="1" dirty="0" smtClean="0"/>
              <a:t>This is our timetable.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60" y="1928798"/>
          <a:ext cx="8501119" cy="457203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416853"/>
                <a:gridCol w="1416853"/>
                <a:gridCol w="1425052"/>
                <a:gridCol w="1408655"/>
                <a:gridCol w="1416853"/>
                <a:gridCol w="1416853"/>
              </a:tblGrid>
              <a:tr h="55431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Monday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Tuesday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Wednesday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Thursday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Friday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Saturday</a:t>
                      </a:r>
                      <a:endParaRPr lang="ru-RU" sz="2000" dirty="0"/>
                    </a:p>
                  </a:txBody>
                  <a:tcPr/>
                </a:tc>
              </a:tr>
              <a:tr h="6696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 Music.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 Art.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 </a:t>
                      </a:r>
                      <a:r>
                        <a:rPr lang="en-US" sz="1600" dirty="0" err="1" smtClean="0"/>
                        <a:t>Maths</a:t>
                      </a:r>
                      <a:r>
                        <a:rPr lang="en-US" sz="160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 Literature.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 Russian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 Russian.</a:t>
                      </a:r>
                      <a:endParaRPr lang="ru-RU" sz="1600" dirty="0"/>
                    </a:p>
                  </a:txBody>
                  <a:tcPr/>
                </a:tc>
              </a:tr>
              <a:tr h="6696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 English.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 </a:t>
                      </a:r>
                      <a:r>
                        <a:rPr lang="en-US" sz="1600" dirty="0" err="1" smtClean="0"/>
                        <a:t>Maths</a:t>
                      </a:r>
                      <a:r>
                        <a:rPr lang="en-US" sz="160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 History.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 Russian.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 Nature studies.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 English.</a:t>
                      </a:r>
                      <a:endParaRPr lang="ru-RU" sz="1600" dirty="0"/>
                    </a:p>
                  </a:txBody>
                  <a:tcPr/>
                </a:tc>
              </a:tr>
              <a:tr h="6696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 </a:t>
                      </a:r>
                      <a:r>
                        <a:rPr lang="en-US" sz="1600" dirty="0" err="1" smtClean="0"/>
                        <a:t>Maths</a:t>
                      </a:r>
                      <a:r>
                        <a:rPr lang="en-US" sz="160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 Russian.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 English.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 </a:t>
                      </a:r>
                      <a:r>
                        <a:rPr lang="en-US" sz="1600" dirty="0" err="1" smtClean="0"/>
                        <a:t>Maths</a:t>
                      </a:r>
                      <a:r>
                        <a:rPr lang="en-US" sz="160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Maths</a:t>
                      </a:r>
                      <a:r>
                        <a:rPr lang="en-US" sz="1600" baseline="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 Mother </a:t>
                      </a:r>
                      <a:r>
                        <a:rPr lang="en-US" sz="1600" dirty="0" err="1" smtClean="0"/>
                        <a:t>tonger</a:t>
                      </a:r>
                      <a:r>
                        <a:rPr lang="en-US" sz="160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</a:tr>
              <a:tr h="6696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 Russian.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 History.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 Technology.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 PE.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 Russian.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 Technology.</a:t>
                      </a:r>
                      <a:endParaRPr lang="ru-RU" sz="1600" dirty="0"/>
                    </a:p>
                  </a:txBody>
                  <a:tcPr/>
                </a:tc>
              </a:tr>
              <a:tr h="6696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 Literature.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 Nature studies.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 PE.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 Mother </a:t>
                      </a:r>
                      <a:r>
                        <a:rPr lang="en-US" sz="1600" dirty="0" err="1" smtClean="0"/>
                        <a:t>tonger</a:t>
                      </a:r>
                      <a:r>
                        <a:rPr lang="en-US" sz="160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 PE.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</a:tr>
              <a:tr h="6696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 Mother </a:t>
                      </a:r>
                      <a:r>
                        <a:rPr lang="en-US" sz="1600" dirty="0" err="1" smtClean="0"/>
                        <a:t>tonger</a:t>
                      </a:r>
                      <a:r>
                        <a:rPr lang="en-US" sz="160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 Literature.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D:\кул сайт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14290"/>
            <a:ext cx="2857520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en-US" sz="4900" dirty="0" smtClean="0"/>
              <a:t>School  life.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sz="11200" dirty="0" smtClean="0"/>
          </a:p>
          <a:p>
            <a:r>
              <a:rPr lang="en-US" sz="11200" dirty="0" smtClean="0"/>
              <a:t>School rules for students.</a:t>
            </a:r>
            <a:endParaRPr lang="ru-RU" sz="11200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Enjoy learning English!</a:t>
            </a:r>
            <a:endParaRPr lang="ru-RU" dirty="0" smtClean="0"/>
          </a:p>
          <a:p>
            <a:r>
              <a:rPr lang="en-US" dirty="0" smtClean="0"/>
              <a:t>Learn hard!</a:t>
            </a:r>
            <a:endParaRPr lang="ru-RU" dirty="0" smtClean="0"/>
          </a:p>
          <a:p>
            <a:r>
              <a:rPr lang="pt-BR" dirty="0" smtClean="0"/>
              <a:t> Don’t fight with your classmates.</a:t>
            </a:r>
            <a:endParaRPr lang="ru-RU" dirty="0" smtClean="0"/>
          </a:p>
          <a:p>
            <a:r>
              <a:rPr lang="en-US" dirty="0" smtClean="0"/>
              <a:t>Make your teacher happy.</a:t>
            </a:r>
            <a:endParaRPr lang="ru-RU" dirty="0" smtClean="0"/>
          </a:p>
          <a:p>
            <a:r>
              <a:rPr lang="en-US" dirty="0" smtClean="0"/>
              <a:t>Be polite, active and creative.</a:t>
            </a:r>
            <a:endParaRPr lang="ru-RU" dirty="0" smtClean="0"/>
          </a:p>
          <a:p>
            <a:r>
              <a:rPr lang="en-US" dirty="0" smtClean="0"/>
              <a:t>Always do your homework.</a:t>
            </a:r>
            <a:endParaRPr lang="ru-RU" dirty="0" smtClean="0"/>
          </a:p>
          <a:p>
            <a:r>
              <a:rPr lang="pt-BR" dirty="0" smtClean="0"/>
              <a:t>Don’t write on the desks.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357298"/>
            <a:ext cx="4035127" cy="859961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en-US" sz="5900" dirty="0" smtClean="0"/>
              <a:t>School rules for teachers.</a:t>
            </a:r>
            <a:endParaRPr lang="ru-RU" sz="5900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/>
            <a:r>
              <a:rPr lang="en-US" dirty="0" smtClean="0"/>
              <a:t>Make your students happy.</a:t>
            </a:r>
            <a:endParaRPr lang="ru-RU" dirty="0" smtClean="0"/>
          </a:p>
          <a:p>
            <a:pPr lvl="0"/>
            <a:r>
              <a:rPr lang="en-US" dirty="0" smtClean="0"/>
              <a:t> Give only good marks.</a:t>
            </a:r>
            <a:endParaRPr lang="ru-RU" dirty="0" smtClean="0"/>
          </a:p>
          <a:p>
            <a:pPr lvl="0"/>
            <a:r>
              <a:rPr lang="en-US" dirty="0" smtClean="0"/>
              <a:t> Do not give any homework. </a:t>
            </a:r>
            <a:endParaRPr lang="ru-RU" dirty="0" smtClean="0"/>
          </a:p>
          <a:p>
            <a:pPr lvl="0"/>
            <a:r>
              <a:rPr lang="en-US" dirty="0" smtClean="0"/>
              <a:t>Be kind and friendly.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D:\кул сайт\1851403_6350681880180487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4000504"/>
            <a:ext cx="3857652" cy="2650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sz="4900" dirty="0" smtClean="0">
                <a:solidFill>
                  <a:srgbClr val="EE7D00"/>
                </a:solidFill>
              </a:rPr>
              <a:t>After school activities.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E7D00"/>
                </a:solidFill>
              </a:rPr>
              <a:t>School life in photos.</a:t>
            </a:r>
            <a:endParaRPr lang="ru-RU" dirty="0" smtClean="0">
              <a:solidFill>
                <a:srgbClr val="EE7D0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C:\Users\xxx\Desktop\IMG_21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71678"/>
            <a:ext cx="421484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C:\Users\xxx\Desktop\IMG_2429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357298"/>
            <a:ext cx="3681410" cy="2743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xxx\Desktop\IMG_2429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179223" y="4214818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505</Words>
  <Application>Microsoft Office PowerPoint</Application>
  <PresentationFormat>Экран (4:3)</PresentationFormat>
  <Paragraphs>107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                                                             The project:                                        “ Welcome to our school website”  </vt:lpstr>
      <vt:lpstr>Welcome to our school website</vt:lpstr>
      <vt:lpstr> About us.  </vt:lpstr>
      <vt:lpstr>About us.   </vt:lpstr>
      <vt:lpstr> About us.  </vt:lpstr>
      <vt:lpstr>School  life.  </vt:lpstr>
      <vt:lpstr>                        School  life.    This is our timetable. </vt:lpstr>
      <vt:lpstr> School  life.  </vt:lpstr>
      <vt:lpstr> After school activities. </vt:lpstr>
      <vt:lpstr> School life in photos. </vt:lpstr>
      <vt:lpstr> School life in photos. </vt:lpstr>
      <vt:lpstr> English classes. </vt:lpstr>
      <vt:lpstr> English classes. </vt:lpstr>
      <vt:lpstr>Contact us. 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xxx</cp:lastModifiedBy>
  <cp:revision>69</cp:revision>
  <dcterms:created xsi:type="dcterms:W3CDTF">2013-08-21T19:17:07Z</dcterms:created>
  <dcterms:modified xsi:type="dcterms:W3CDTF">2016-10-31T21:13:51Z</dcterms:modified>
</cp:coreProperties>
</file>